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1" r:id="rId2"/>
    <p:sldId id="273" r:id="rId3"/>
    <p:sldId id="257" r:id="rId4"/>
    <p:sldId id="260" r:id="rId5"/>
    <p:sldId id="258" r:id="rId6"/>
    <p:sldId id="259" r:id="rId7"/>
    <p:sldId id="276" r:id="rId8"/>
    <p:sldId id="277" r:id="rId9"/>
    <p:sldId id="278" r:id="rId10"/>
    <p:sldId id="279" r:id="rId1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70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30F67-89C2-4D55-BF49-A795C9F2516A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00D7E-714E-406D-9407-E209D3E56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86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278688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 имени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А. Зайцевой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ХАХ\Desktop\фото1\Герб гимназии 12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216024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0" b="8133"/>
          <a:stretch/>
        </p:blipFill>
        <p:spPr bwMode="auto">
          <a:xfrm>
            <a:off x="2699792" y="1412776"/>
            <a:ext cx="6264696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098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5600" lvl="0" indent="-342900">
              <a:spcBef>
                <a:spcPts val="9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Пластилин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цветной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бумаги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цветного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картона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Белый</a:t>
            </a:r>
            <a:r>
              <a:rPr lang="ru-RU" sz="28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картон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Бумага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 (1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папка)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простой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(ТМ)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Линейка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Ножницы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 закругленными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концами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Клей-карандаш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Фартук,</a:t>
            </a:r>
            <a:r>
              <a:rPr lang="ru-RU" sz="28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салфетки</a:t>
            </a:r>
            <a:r>
              <a:rPr lang="ru-RU" sz="28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рук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0" marR="5080" lvl="0" indent="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Природный материал: шишки,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желуди,</a:t>
            </a:r>
            <a:r>
              <a:rPr lang="ru-RU" sz="28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ракушки,</a:t>
            </a:r>
            <a:r>
              <a:rPr lang="ru-RU" sz="2800" b="1" i="1" spc="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засушенные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листья,</a:t>
            </a:r>
            <a:r>
              <a:rPr lang="ru-RU" sz="2800" b="1" i="1" spc="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соломка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др.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технологии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35"/>
          <p:cNvPicPr/>
          <p:nvPr/>
        </p:nvPicPr>
        <p:blipFill rotWithShape="1">
          <a:blip r:embed="rId2" cstate="print"/>
          <a:srcRect l="21522" t="4537"/>
          <a:stretch/>
        </p:blipFill>
        <p:spPr>
          <a:xfrm rot="16200000">
            <a:off x="5808290" y="1184598"/>
            <a:ext cx="1544052" cy="1856392"/>
          </a:xfrm>
          <a:prstGeom prst="rect">
            <a:avLst/>
          </a:prstGeom>
        </p:spPr>
      </p:pic>
      <p:pic>
        <p:nvPicPr>
          <p:cNvPr id="6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6369" y="3356992"/>
            <a:ext cx="1152144" cy="1755648"/>
          </a:xfrm>
          <a:prstGeom prst="rect">
            <a:avLst/>
          </a:prstGeom>
        </p:spPr>
      </p:pic>
      <p:pic>
        <p:nvPicPr>
          <p:cNvPr id="7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8384" y="553621"/>
            <a:ext cx="982979" cy="1574291"/>
          </a:xfrm>
          <a:prstGeom prst="rect">
            <a:avLst/>
          </a:prstGeom>
        </p:spPr>
      </p:pic>
      <p:pic>
        <p:nvPicPr>
          <p:cNvPr id="5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0312" y="2276872"/>
            <a:ext cx="1513359" cy="201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316400"/>
            <a:ext cx="8424936" cy="4344849"/>
          </a:xfrm>
        </p:spPr>
        <p:txBody>
          <a:bodyPr>
            <a:noAutofit/>
          </a:bodyPr>
          <a:lstStyle/>
          <a:p>
            <a:pPr marL="355600" lvl="0" indent="-342900">
              <a:spcBef>
                <a:spcPts val="90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Школьная</a:t>
            </a:r>
            <a:r>
              <a:rPr lang="ru-RU" sz="4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форма</a:t>
            </a:r>
            <a:r>
              <a:rPr lang="ru-RU" sz="4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lang="ru-RU" sz="28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5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Удобная вторая</a:t>
            </a:r>
            <a:r>
              <a:rPr lang="ru-RU" sz="4000" b="1" spc="-2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обувь</a:t>
            </a:r>
            <a:r>
              <a:rPr lang="ru-RU" sz="4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55600" marR="158115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Спортивный костюм,</a:t>
            </a:r>
            <a:r>
              <a:rPr lang="ru-RU" sz="4000" b="1" spc="-3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78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белая</a:t>
            </a:r>
            <a:r>
              <a:rPr lang="ru-RU" sz="4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футболка,</a:t>
            </a:r>
            <a:r>
              <a:rPr lang="ru-RU" sz="4000" b="1" spc="-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кроссовки,</a:t>
            </a:r>
            <a:r>
              <a:rPr lang="ru-RU" sz="4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лыжи</a:t>
            </a:r>
            <a:endParaRPr lang="ru-RU" sz="4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4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Портфель</a:t>
            </a:r>
            <a:endParaRPr lang="ru-RU" sz="4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Соберем ребенка в школу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1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(текстиль): брюки, пиджак, по желанию жилет (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трикотаж: жилет, жакет без символики (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 белая (парадная), голубая (повседневная)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Галстук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Мужские туфли, кроссовки только в качестве спортивной обуви на уроках физкультуры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гимназиста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2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9274"/>
            <a:ext cx="29051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4" b="10302"/>
          <a:stretch/>
        </p:blipFill>
        <p:spPr bwMode="auto">
          <a:xfrm>
            <a:off x="3779912" y="3573015"/>
            <a:ext cx="2724140" cy="313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6" b="16369"/>
          <a:stretch/>
        </p:blipFill>
        <p:spPr bwMode="auto">
          <a:xfrm>
            <a:off x="251520" y="0"/>
            <a:ext cx="3849330" cy="40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02" y="3573016"/>
            <a:ext cx="27257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 (текстиль): пиджак, юбка (не выше 5 см от колена), сарафан, по желанию жилет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трикотаж: жилет, жакет, юбка, сарафан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- ТОЛЬКО СИНИЙ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Блузка белая, голубая однотонная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Туфли на среднем или низком каблуке (не более 5 см по внешней стороне)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Колготки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бижутерии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гимназистки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/>
          <a:stretch/>
        </p:blipFill>
        <p:spPr bwMode="auto">
          <a:xfrm>
            <a:off x="252698" y="3736316"/>
            <a:ext cx="2676640" cy="254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8398" r="10763" b="6739"/>
          <a:stretch/>
        </p:blipFill>
        <p:spPr bwMode="auto">
          <a:xfrm>
            <a:off x="6567761" y="15071"/>
            <a:ext cx="2133629" cy="32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02" r="7132" b="13079"/>
          <a:stretch/>
        </p:blipFill>
        <p:spPr bwMode="auto">
          <a:xfrm>
            <a:off x="4028517" y="3717032"/>
            <a:ext cx="2539244" cy="299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5" t="849" r="12360" b="-849"/>
          <a:stretch/>
        </p:blipFill>
        <p:spPr bwMode="auto">
          <a:xfrm>
            <a:off x="6724592" y="3774712"/>
            <a:ext cx="2419407" cy="28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"/>
          <a:stretch/>
        </p:blipFill>
        <p:spPr bwMode="auto">
          <a:xfrm>
            <a:off x="3635896" y="29628"/>
            <a:ext cx="2745432" cy="361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" y="188640"/>
            <a:ext cx="301536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3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5600" marR="305435" lvl="0" indent="-342900">
              <a:spcBef>
                <a:spcPts val="10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Пенал: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2</a:t>
            </a:r>
            <a:r>
              <a:rPr lang="ru-RU" sz="32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-3 </a:t>
            </a:r>
            <a:r>
              <a:rPr lang="ru-RU" sz="3200" b="1" i="1" spc="-5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гелевые</a:t>
            </a:r>
            <a:r>
              <a:rPr lang="ru-RU" sz="3200" b="1" i="1" spc="-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ручки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(с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синей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или </a:t>
            </a:r>
            <a:r>
              <a:rPr lang="ru-RU" sz="3200" b="1" i="1" spc="-7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фиолетовой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пастой),</a:t>
            </a:r>
            <a:r>
              <a:rPr lang="ru-RU" sz="3200" b="1" i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2 простых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154940" lvl="0" indent="0">
              <a:spcBef>
                <a:spcPts val="0"/>
              </a:spcBef>
              <a:buClrTx/>
              <a:buSzTx/>
              <a:buNone/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карандаша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(ТМ, М), линейка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(15-20 см.), </a:t>
            </a:r>
            <a:r>
              <a:rPr lang="ru-RU" sz="3200" b="1" i="1" spc="-7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ластик,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точилка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1388745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Папки:</a:t>
            </a:r>
            <a:r>
              <a:rPr lang="ru-RU" sz="3200" b="1" i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32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тетрадей,</a:t>
            </a:r>
            <a:r>
              <a:rPr lang="ru-RU" sz="3200" b="1" i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уроков </a:t>
            </a:r>
            <a:r>
              <a:rPr lang="ru-RU" sz="3200" b="1" i="1" spc="-7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технологии</a:t>
            </a:r>
            <a:r>
              <a:rPr lang="ru-RU" sz="3200" b="1" i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32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57200" lvl="0" indent="-445134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457200" algn="l"/>
                <a:tab pos="457834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Тетради: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клетку,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узкую косую</a:t>
            </a:r>
            <a:r>
              <a:rPr lang="ru-RU" sz="32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линейку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65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Обложки</a:t>
            </a:r>
            <a:r>
              <a:rPr lang="ru-RU" sz="3200" b="1" i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тетрадей</a:t>
            </a:r>
            <a:r>
              <a:rPr lang="ru-RU" sz="3200" b="1" i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lang="ru-RU" sz="32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учебников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lvl="0" indent="-342900">
              <a:spcBef>
                <a:spcPts val="770"/>
              </a:spcBef>
              <a:buClrTx/>
              <a:buSzTx/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Цветные</a:t>
            </a:r>
            <a:r>
              <a:rPr lang="ru-RU" sz="32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</a:t>
            </a:r>
            <a:r>
              <a:rPr lang="ru-RU" sz="3200" b="1" i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(6-12</a:t>
            </a:r>
            <a:r>
              <a:rPr lang="ru-RU" sz="3200" b="1" i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dirty="0">
                <a:solidFill>
                  <a:srgbClr val="001F5F"/>
                </a:solidFill>
                <a:latin typeface="Times New Roman"/>
                <a:cs typeface="Times New Roman"/>
              </a:rPr>
              <a:t>цветов)</a:t>
            </a:r>
            <a:endParaRPr lang="ru-RU" sz="32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kern="0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Школьные</a:t>
            </a:r>
            <a:r>
              <a:rPr lang="ru-RU" sz="4400" kern="0" spc="-80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 </a:t>
            </a:r>
            <a:r>
              <a:rPr lang="ru-RU" sz="4400" kern="0" spc="-5" dirty="0"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принадлежности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для уроков технологии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рисования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2880320" cy="244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240360" cy="218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2707"/>
            <a:ext cx="2880320" cy="296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1560" y="5013176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для тетрадей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8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2300" lvl="0" indent="-609600">
              <a:spcBef>
                <a:spcPts val="95"/>
              </a:spcBef>
              <a:buClr>
                <a:srgbClr val="006699"/>
              </a:buClr>
              <a:buSzPct val="71428"/>
              <a:buFont typeface="Verdana"/>
              <a:buChar char="•"/>
              <a:tabLst>
                <a:tab pos="621665" algn="l"/>
                <a:tab pos="622300" algn="l"/>
                <a:tab pos="6330950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Альбом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рисования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(не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менее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12 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листов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акварельных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красок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(10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12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цветов</a:t>
            </a:r>
            <a:r>
              <a:rPr lang="ru-RU" sz="2800" b="1" i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), гуашь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 простые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средней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мягкости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(М,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2М)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Карандаши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цветные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(10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lang="ru-RU" sz="2800" b="1" i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16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цветов)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Фломастеры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5465" marR="1272540" lvl="0" indent="-533400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Набор круглых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кистей</a:t>
            </a:r>
            <a:r>
              <a:rPr lang="ru-RU" sz="2800" b="1" i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разных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размеров </a:t>
            </a:r>
            <a:r>
              <a:rPr lang="ru-RU" sz="2800" b="1" i="1" spc="-6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(из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натурального </a:t>
            </a:r>
            <a:r>
              <a:rPr lang="ru-RU" sz="28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волоса)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5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Ластик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(белый,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мягкий)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Точилка</a:t>
            </a:r>
            <a:r>
              <a:rPr lang="ru-RU" sz="2800" b="1" i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 smtClean="0">
                <a:solidFill>
                  <a:srgbClr val="001F5F"/>
                </a:solidFill>
                <a:latin typeface="Times New Roman"/>
                <a:cs typeface="Times New Roman"/>
              </a:rPr>
              <a:t>карандашей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Палитра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33400" lvl="0" indent="-521334">
              <a:spcBef>
                <a:spcPts val="0"/>
              </a:spcBef>
              <a:buClrTx/>
              <a:buSzTx/>
              <a:buFont typeface="Times New Roman"/>
              <a:buChar char="•"/>
              <a:tabLst>
                <a:tab pos="533400" algn="l"/>
                <a:tab pos="534035" algn="l"/>
              </a:tabLst>
            </a:pP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Баночка</a:t>
            </a:r>
            <a:r>
              <a:rPr lang="ru-RU" sz="28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lang="ru-RU" sz="2800" b="1" i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воды</a:t>
            </a:r>
            <a:r>
              <a:rPr lang="ru-RU" sz="2800" b="1" i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ru-RU" sz="2800" b="1" i="1" spc="-5" dirty="0">
                <a:solidFill>
                  <a:srgbClr val="001F5F"/>
                </a:solidFill>
                <a:latin typeface="Times New Roman"/>
                <a:cs typeface="Times New Roman"/>
              </a:rPr>
              <a:t>(пластмассовая)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уроков 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изобразительного искусства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6136" y="4005064"/>
            <a:ext cx="2511729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62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468</TotalTime>
  <Words>343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Презентация PowerPoint</vt:lpstr>
      <vt:lpstr>    Соберем ребенка в школу</vt:lpstr>
      <vt:lpstr>Форма гимназиста</vt:lpstr>
      <vt:lpstr>Презентация PowerPoint</vt:lpstr>
      <vt:lpstr>Форма гимназистки</vt:lpstr>
      <vt:lpstr>Презентация PowerPoint</vt:lpstr>
      <vt:lpstr>Школьные принадлежности</vt:lpstr>
      <vt:lpstr>Папка для уроков технологии  и рисования</vt:lpstr>
      <vt:lpstr>Для уроков  изобразительного искусства</vt:lpstr>
      <vt:lpstr>Для уроков технологии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 122</dc:creator>
  <cp:lastModifiedBy>Sekretar</cp:lastModifiedBy>
  <cp:revision>38</cp:revision>
  <cp:lastPrinted>2017-05-24T09:21:04Z</cp:lastPrinted>
  <dcterms:created xsi:type="dcterms:W3CDTF">2015-05-21T05:03:37Z</dcterms:created>
  <dcterms:modified xsi:type="dcterms:W3CDTF">2021-07-19T06:43:57Z</dcterms:modified>
</cp:coreProperties>
</file>